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0" r:id="rId3"/>
    <p:sldId id="282" r:id="rId4"/>
    <p:sldId id="259" r:id="rId5"/>
    <p:sldId id="281" r:id="rId6"/>
  </p:sldIdLst>
  <p:sldSz cx="9144000" cy="6858000" type="screen4x3"/>
  <p:notesSz cx="6797675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F382695-30D6-4862-B450-6D2F8B460860}">
          <p14:sldIdLst>
            <p14:sldId id="256"/>
            <p14:sldId id="280"/>
            <p14:sldId id="282"/>
            <p14:sldId id="259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2CAC9-C9DC-438F-9112-6B7F1B6094CE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1600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159CE-4DB6-4FA1-81B3-59E835755B4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745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159CE-4DB6-4FA1-81B3-59E835755B4F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159CE-4DB6-4FA1-81B3-59E835755B4F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159CE-4DB6-4FA1-81B3-59E835755B4F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837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159CE-4DB6-4FA1-81B3-59E835755B4F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159CE-4DB6-4FA1-81B3-59E835755B4F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922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0C58D-F6AF-404A-BB47-8EF93493EF99}" type="datetimeFigureOut">
              <a:rPr lang="cs-CZ" smtClean="0"/>
              <a:pPr/>
              <a:t>04.03.2020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C0EAA-E571-46B7-8A44-895C20642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zn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2656"/>
            <a:ext cx="957089" cy="961269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79512" y="1772816"/>
            <a:ext cx="87129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endParaRPr lang="cs-CZ" sz="2400" dirty="0"/>
          </a:p>
          <a:p>
            <a:pPr marL="342900" lvl="0" indent="-342900">
              <a:buFont typeface="+mj-lt"/>
              <a:buAutoNum type="arabicPeriod"/>
            </a:pPr>
            <a:endParaRPr lang="cs-CZ" sz="2400" dirty="0"/>
          </a:p>
          <a:p>
            <a:pPr marL="342900" lvl="0" indent="-342900">
              <a:buFont typeface="+mj-lt"/>
              <a:buAutoNum type="arabicPeriod"/>
            </a:pPr>
            <a:r>
              <a:rPr lang="cs-CZ" sz="2400" dirty="0"/>
              <a:t>Projednání návrhu na finanční podporu místních zájmových sdružení a spolků</a:t>
            </a:r>
          </a:p>
          <a:p>
            <a:pPr marL="342900" lvl="0" indent="-342900">
              <a:buFont typeface="+mj-lt"/>
              <a:buAutoNum type="arabicPeriod"/>
            </a:pPr>
            <a:endParaRPr lang="cs-CZ" sz="2400" dirty="0"/>
          </a:p>
          <a:p>
            <a:pPr marL="342900" lvl="0" indent="-342900">
              <a:buFont typeface="+mj-lt"/>
              <a:buAutoNum type="arabicPeriod"/>
            </a:pPr>
            <a:r>
              <a:rPr lang="cs-CZ" sz="2400" dirty="0"/>
              <a:t>Projednání veřejné zakázky Obnova venkova – rekonstrukce a modernizace dětského hřiště Mateřské Školy v Poříčí nad Sázavou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ZASEDÁNÍ ZASTUPITELSTVA OBCE </a:t>
            </a:r>
            <a:b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DNE 4.3.2020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zn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2656"/>
            <a:ext cx="957089" cy="961269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79512" y="1412776"/>
            <a:ext cx="871296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/>
              <a:t> Tomáš Jeníček</a:t>
            </a:r>
          </a:p>
          <a:p>
            <a:pPr lvl="2"/>
            <a:endParaRPr lang="cs-CZ" dirty="0"/>
          </a:p>
          <a:p>
            <a:pPr lvl="2"/>
            <a:r>
              <a:rPr lang="cs-CZ" b="1" dirty="0"/>
              <a:t>NEFINANČNÍ PODPORA MÍSTNÍ SDRUŽENÍ</a:t>
            </a:r>
          </a:p>
          <a:p>
            <a:pPr lvl="2"/>
            <a:endParaRPr lang="cs-CZ" dirty="0"/>
          </a:p>
          <a:p>
            <a:pPr lvl="2"/>
            <a:r>
              <a:rPr lang="cs-CZ" b="1" u="sng" dirty="0"/>
              <a:t>PROVOZ TĚLOCVIČNY ZÁKLADNÍ ŠKOLY (hodina á 1.000 Kč)</a:t>
            </a:r>
          </a:p>
          <a:p>
            <a:pPr lvl="2"/>
            <a:r>
              <a:rPr lang="cs-CZ" dirty="0"/>
              <a:t>SK </a:t>
            </a:r>
            <a:r>
              <a:rPr lang="cs-CZ" dirty="0" err="1"/>
              <a:t>Posázavan</a:t>
            </a:r>
            <a:r>
              <a:rPr lang="cs-CZ" dirty="0"/>
              <a:t>						215 hod.</a:t>
            </a:r>
          </a:p>
          <a:p>
            <a:pPr lvl="2"/>
            <a:r>
              <a:rPr lang="cs-CZ" dirty="0"/>
              <a:t>Letečtí modeláři a florbal					60 hod.</a:t>
            </a:r>
          </a:p>
          <a:p>
            <a:pPr lvl="2"/>
            <a:r>
              <a:rPr lang="cs-CZ" dirty="0"/>
              <a:t>FIT Klub							54 hod.</a:t>
            </a:r>
            <a:endParaRPr lang="cs-CZ" sz="2800" dirty="0"/>
          </a:p>
          <a:p>
            <a:pPr lvl="2"/>
            <a:r>
              <a:rPr lang="cs-CZ" dirty="0"/>
              <a:t>SDH Poříčí nad Sázavou					36 hod.</a:t>
            </a:r>
            <a:endParaRPr lang="cs-CZ" sz="2800" dirty="0"/>
          </a:p>
          <a:p>
            <a:pPr lvl="2"/>
            <a:r>
              <a:rPr lang="cs-CZ" dirty="0"/>
              <a:t>Sportovní spolek Poříčí nad Sázavou				30 hod.</a:t>
            </a:r>
            <a:endParaRPr lang="cs-CZ" sz="2800" dirty="0"/>
          </a:p>
          <a:p>
            <a:pPr lvl="2">
              <a:buFont typeface="Arial" pitchFamily="34" charset="0"/>
              <a:buChar char="•"/>
            </a:pPr>
            <a:endParaRPr lang="cs-CZ" dirty="0"/>
          </a:p>
          <a:p>
            <a:pPr lvl="2"/>
            <a:r>
              <a:rPr lang="cs-CZ" b="1" u="sng" dirty="0"/>
              <a:t>MATERIÁLNÍ PODPORA</a:t>
            </a:r>
          </a:p>
          <a:p>
            <a:pPr lvl="2"/>
            <a:r>
              <a:rPr lang="cs-CZ" dirty="0"/>
              <a:t>SK </a:t>
            </a:r>
            <a:r>
              <a:rPr lang="cs-CZ" dirty="0" err="1"/>
              <a:t>Posázavan</a:t>
            </a:r>
            <a:r>
              <a:rPr lang="cs-CZ" dirty="0"/>
              <a:t> – 2019 (dresy pro děti a mládež)		            105 447 Kč								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cs-CZ" sz="2400" dirty="0"/>
              <a:t>Projednání návrhu na finanční podporu </a:t>
            </a:r>
          </a:p>
          <a:p>
            <a:pPr lvl="0" algn="ctr"/>
            <a:r>
              <a:rPr lang="cs-CZ" sz="2400" dirty="0"/>
              <a:t>místních zájmových sdružení a spolků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zn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2656"/>
            <a:ext cx="957089" cy="961269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79512" y="1412776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/>
              <a:t> Tomáš Jeníček</a:t>
            </a:r>
          </a:p>
          <a:p>
            <a:r>
              <a:rPr lang="cs-CZ" sz="2400" dirty="0"/>
              <a:t>Zastupitelstvo obce po projednání</a:t>
            </a:r>
          </a:p>
          <a:p>
            <a:r>
              <a:rPr lang="cs-CZ" sz="2000" dirty="0"/>
              <a:t>	a) Schvaluje dary místním sdružením takto:</a:t>
            </a:r>
          </a:p>
          <a:p>
            <a:pPr lvl="2"/>
            <a:r>
              <a:rPr lang="cs-CZ" sz="1600" dirty="0"/>
              <a:t>SK </a:t>
            </a:r>
            <a:r>
              <a:rPr lang="cs-CZ" sz="1600" dirty="0" err="1"/>
              <a:t>Posázavan</a:t>
            </a:r>
            <a:r>
              <a:rPr lang="cs-CZ" sz="1600" dirty="0"/>
              <a:t>						15 </a:t>
            </a:r>
            <a:r>
              <a:rPr lang="cs-CZ" sz="1600" dirty="0" err="1"/>
              <a:t>tis.Kč</a:t>
            </a:r>
            <a:r>
              <a:rPr lang="cs-CZ" sz="1600" dirty="0"/>
              <a:t>	</a:t>
            </a:r>
          </a:p>
          <a:p>
            <a:pPr lvl="2"/>
            <a:r>
              <a:rPr lang="cs-CZ" sz="1600" dirty="0"/>
              <a:t>SDH Poříčí nad Sázavou					15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Automotoklub Poříčí </a:t>
            </a:r>
            <a:r>
              <a:rPr lang="cs-CZ" sz="1600" dirty="0" err="1"/>
              <a:t>n.S</a:t>
            </a:r>
            <a:r>
              <a:rPr lang="cs-CZ" sz="1600" dirty="0"/>
              <a:t>. 					15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Jezdecký klub </a:t>
            </a:r>
            <a:r>
              <a:rPr lang="cs-CZ" sz="1600" dirty="0" err="1"/>
              <a:t>Poříčáci</a:t>
            </a:r>
            <a:r>
              <a:rPr lang="cs-CZ" sz="1600" dirty="0"/>
              <a:t> 					15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Sdružení zdravotně postižených Poříčí </a:t>
            </a:r>
            <a:r>
              <a:rPr lang="cs-CZ" sz="1600" dirty="0" err="1"/>
              <a:t>n.S</a:t>
            </a:r>
            <a:r>
              <a:rPr lang="cs-CZ" sz="1600" dirty="0"/>
              <a:t>.				15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FIT Klub							15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Daniel </a:t>
            </a:r>
            <a:r>
              <a:rPr lang="cs-CZ" sz="1600" dirty="0" err="1"/>
              <a:t>Starec</a:t>
            </a:r>
            <a:r>
              <a:rPr lang="cs-CZ" sz="1600" dirty="0"/>
              <a:t>, Poříčí </a:t>
            </a:r>
            <a:r>
              <a:rPr lang="cs-CZ" sz="1600" dirty="0" err="1"/>
              <a:t>n.S</a:t>
            </a:r>
            <a:r>
              <a:rPr lang="cs-CZ" sz="1600" dirty="0"/>
              <a:t>. (biatlon, turistický pochod)			12 </a:t>
            </a:r>
            <a:r>
              <a:rPr lang="cs-CZ" sz="1600" dirty="0" err="1"/>
              <a:t>tis.Kč</a:t>
            </a:r>
            <a:r>
              <a:rPr lang="cs-CZ" sz="1600" dirty="0"/>
              <a:t>	</a:t>
            </a:r>
          </a:p>
          <a:p>
            <a:pPr lvl="2"/>
            <a:r>
              <a:rPr lang="cs-CZ" sz="1600" dirty="0"/>
              <a:t>OS BTP Team						7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Duhová kulička 						5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Sportovní spolek Poříčí nad Sázavou				7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 err="1"/>
              <a:t>Sporttenis</a:t>
            </a:r>
            <a:r>
              <a:rPr lang="cs-CZ" sz="1600" dirty="0"/>
              <a:t>	</a:t>
            </a:r>
            <a:r>
              <a:rPr lang="cs-CZ" sz="1600"/>
              <a:t>- tenisový klub</a:t>
            </a:r>
            <a:r>
              <a:rPr lang="cs-CZ" sz="1600" dirty="0"/>
              <a:t>					7 </a:t>
            </a:r>
            <a:r>
              <a:rPr lang="cs-CZ" sz="1600" dirty="0" err="1"/>
              <a:t>tis.Kč</a:t>
            </a:r>
            <a:endParaRPr lang="cs-CZ" sz="1600" dirty="0"/>
          </a:p>
          <a:p>
            <a:pPr lvl="2"/>
            <a:r>
              <a:rPr lang="cs-CZ" sz="1600" dirty="0"/>
              <a:t>Myslivecký spolek POSÁZAVÍ Poříčí nad Sázavou			5 </a:t>
            </a:r>
            <a:r>
              <a:rPr lang="cs-CZ" sz="1600" dirty="0" err="1"/>
              <a:t>tis.Kč</a:t>
            </a:r>
            <a:endParaRPr lang="cs-CZ" sz="2400" dirty="0"/>
          </a:p>
          <a:p>
            <a:pPr lvl="2"/>
            <a:r>
              <a:rPr lang="cs-CZ" sz="1600" dirty="0"/>
              <a:t>Český svaz včelařů, základní</a:t>
            </a:r>
            <a:r>
              <a:rPr lang="cs-CZ" sz="2000" dirty="0"/>
              <a:t> </a:t>
            </a:r>
            <a:r>
              <a:rPr lang="cs-CZ" sz="1600" dirty="0"/>
              <a:t>organizace Čerčany			5 </a:t>
            </a:r>
            <a:r>
              <a:rPr lang="cs-CZ" sz="1600" dirty="0" err="1"/>
              <a:t>tis.Kč</a:t>
            </a:r>
            <a:endParaRPr lang="cs-CZ" sz="2000" dirty="0"/>
          </a:p>
          <a:p>
            <a:pPr lvl="2"/>
            <a:r>
              <a:rPr lang="cs-CZ" sz="2000" dirty="0"/>
              <a:t>b) Pověřuje radu obce přípravou a schválením darovacích smluv.</a:t>
            </a:r>
            <a:endParaRPr lang="cs-CZ" sz="2800" dirty="0"/>
          </a:p>
          <a:p>
            <a:pPr lvl="1"/>
            <a:r>
              <a:rPr lang="cs-CZ" sz="2000" dirty="0"/>
              <a:t>	c) Pověřuje starostu podpisem darovacích smluv. </a:t>
            </a:r>
          </a:p>
          <a:p>
            <a:pPr>
              <a:buFont typeface="Arial" pitchFamily="34" charset="0"/>
              <a:buChar char="•"/>
            </a:pPr>
            <a:endParaRPr lang="cs-CZ" sz="3200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cs-CZ" sz="2400" dirty="0"/>
              <a:t>Projednání návrhu na finanční podporu </a:t>
            </a:r>
          </a:p>
          <a:p>
            <a:pPr lvl="0" algn="ctr"/>
            <a:r>
              <a:rPr lang="cs-CZ" sz="2400" dirty="0"/>
              <a:t>místních zájmových sdružení a spolků</a:t>
            </a:r>
          </a:p>
        </p:txBody>
      </p:sp>
    </p:spTree>
    <p:extLst>
      <p:ext uri="{BB962C8B-B14F-4D97-AF65-F5344CB8AC3E}">
        <p14:creationId xmlns:p14="http://schemas.microsoft.com/office/powerpoint/2010/main" val="212273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776864" cy="1143000"/>
          </a:xfrm>
        </p:spPr>
        <p:txBody>
          <a:bodyPr>
            <a:noAutofit/>
          </a:bodyPr>
          <a:lstStyle/>
          <a:p>
            <a:pPr lvl="0"/>
            <a:r>
              <a:rPr lang="cs-CZ" sz="2400" dirty="0"/>
              <a:t>Projednání veřejné zakázky Obnova venkova – rekonstrukce a modernizace dětského hřiště Mateřské Školy v Poříčí nad Sázavou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Mgr. Jan Kratzer, JUDr. David </a:t>
            </a:r>
            <a:r>
              <a:rPr lang="cs-CZ" dirty="0" err="1"/>
              <a:t>Černecký</a:t>
            </a:r>
            <a:endParaRPr lang="cs-CZ" dirty="0"/>
          </a:p>
          <a:p>
            <a:pPr marL="0" indent="0">
              <a:buNone/>
            </a:pPr>
            <a:endParaRPr lang="cs-CZ" sz="2400" i="1" dirty="0"/>
          </a:p>
          <a:p>
            <a:pPr lvl="0"/>
            <a:r>
              <a:rPr lang="cs-CZ" i="1" dirty="0"/>
              <a:t>Zastupitelstvo obce po projednání</a:t>
            </a:r>
            <a:endParaRPr lang="cs-CZ" sz="4000" i="1" dirty="0"/>
          </a:p>
          <a:p>
            <a:pPr marL="971550" lvl="1" indent="-514350">
              <a:buAutoNum type="alphaLcParenR"/>
            </a:pPr>
            <a:r>
              <a:rPr lang="cs-CZ" i="1" dirty="0"/>
              <a:t>Schvaluje výsledek výběrového řízení na akci „Obnova venkova – rekonstrukce a modernizace dětského hřiště Mateřské Školy v Poříčí nad Sázavou“.</a:t>
            </a:r>
          </a:p>
          <a:p>
            <a:pPr marL="971550" lvl="1" indent="-514350">
              <a:buAutoNum type="alphaLcParenR"/>
            </a:pPr>
            <a:r>
              <a:rPr lang="cs-CZ" i="1" dirty="0"/>
              <a:t>Schvaluje smlouvu o dílo mezi obcí Poříčí nad Sázavou, Sázavská 57, Poříčí nad Sázavou a ……………………………………..</a:t>
            </a:r>
            <a:endParaRPr lang="cs-CZ" sz="3600" i="1" dirty="0"/>
          </a:p>
          <a:p>
            <a:pPr marL="971550" lvl="1" indent="-514350">
              <a:buAutoNum type="alphaLcParenR"/>
            </a:pPr>
            <a:r>
              <a:rPr lang="cs-CZ" i="1" dirty="0"/>
              <a:t>Souhlasí s podáním žádosti o dotaci na výše uvedenou akci z Fondu obnovy venkova Středočeského kraje.</a:t>
            </a:r>
            <a:endParaRPr lang="cs-CZ" sz="3600" i="1" dirty="0"/>
          </a:p>
          <a:p>
            <a:pPr marL="0" indent="0">
              <a:buNone/>
            </a:pPr>
            <a:endParaRPr lang="cs-CZ" sz="2400" i="1" dirty="0"/>
          </a:p>
        </p:txBody>
      </p:sp>
      <p:pic>
        <p:nvPicPr>
          <p:cNvPr id="4" name="Obrázek 3" descr="zn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2656"/>
            <a:ext cx="957089" cy="9612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zn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03799" y="3074528"/>
            <a:ext cx="957089" cy="96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540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11453</TotalTime>
  <Words>467</Words>
  <Application>Microsoft Office PowerPoint</Application>
  <PresentationFormat>Předvádění na obrazovce (4:3)</PresentationFormat>
  <Paragraphs>53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sady Office</vt:lpstr>
      <vt:lpstr>Prezentace aplikace PowerPoint</vt:lpstr>
      <vt:lpstr>Prezentace aplikace PowerPoint</vt:lpstr>
      <vt:lpstr>Prezentace aplikace PowerPoint</vt:lpstr>
      <vt:lpstr>Projednání veřejné zakázky Obnova venkova – rekonstrukce a modernizace dětského hřiště Mateřské Školy v Poříčí nad Sázavou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Místostarosta obce</dc:creator>
  <cp:lastModifiedBy>Jan Kratzer</cp:lastModifiedBy>
  <cp:revision>226</cp:revision>
  <cp:lastPrinted>2020-03-04T06:58:01Z</cp:lastPrinted>
  <dcterms:created xsi:type="dcterms:W3CDTF">2015-03-09T14:39:52Z</dcterms:created>
  <dcterms:modified xsi:type="dcterms:W3CDTF">2020-03-04T12:16:09Z</dcterms:modified>
</cp:coreProperties>
</file>